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92DD-3093-2E49-A0AE-322DDA760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F8E761-EE43-DF40-ADF5-1C76A721C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B76B4E-2587-4644-BD88-3DE9FDE6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E02-7132-804F-80D6-467FA643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35816-4A8D-474B-9DB1-F0AE6C875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8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16A4E-4598-DA4A-93E1-D7B315A45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921F7E-177B-8E4D-ACC0-F04A1D56F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E0A31-BFC4-494E-9F90-92522AB4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48CF5-8FD7-154D-946B-5BAAE440F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B1512-F364-B540-BF48-DA1988431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596B3D-2EC8-DF48-A22F-2CD9CCA6E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90E6A-0105-1742-8977-EF35612B77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2E660-43C9-CB40-AB79-A14F75CBC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27175-D0E3-334B-88A2-CA39399D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25AC2-D5E2-A645-B8BB-D9BDF8D17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3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1133-0429-ED4A-BE85-5DB9FAEE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52292-D22B-8040-9D22-4290D4501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A13AF-821B-BB40-8489-B899CD2AA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6EDF5-0943-534E-BB8F-179B42E7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5D35D-6388-7B4F-BFB0-FD7DCDFE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6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A5B2B-7D03-1148-94D0-8E9194C4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3DC1C-43A1-0345-9598-89004C9F8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7A562-4705-F04D-BB37-17B35488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2219C-4019-4348-8F1F-43825CF95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94FD2-9AB4-0D48-8F24-A02C4E156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3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30864-84A2-B041-82E2-4C0E70A34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4D16C-9972-E141-8403-2B8C1E2554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95C91-1544-1E40-8E65-88D6C0E63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45A1D-A5B5-9D44-9F84-E0F16944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2F8BD-F44E-D541-A642-4608717D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D44CA-8577-3442-AD8A-236DBEE7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7807-0BB8-B746-BCDB-213C52C22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CFD42-A812-FB46-B6B7-DF9006EF0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9342BF-3A99-9B43-82B9-904947146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50221F-9943-3442-B3AC-139012EAE0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3C2F44-BA8C-E84C-A06C-D079BEE2B2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DE093-F7E0-3147-BF78-BE117180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FA0DC0-C18C-D148-A466-1713FE44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8AE81F-C17C-9942-A9A3-F97EA0D99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1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BC0AE-B95F-9A40-B390-0BD554EAF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5B443C-BBCF-A54F-BD2A-250DEB9E0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98DB2-B47E-A343-B21D-60767D3F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87C1F0-1737-7A44-B879-26D68AF07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7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D64C7-AB7E-194E-897C-13EFAB1F4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A52B06-42C2-5F4B-82F3-6422AC2A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8C0AF-CB41-8E40-8B64-A198B0BA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5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24B0E-0356-5846-9160-3DBEF3BD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0BA6-3800-7848-8995-D65855D5F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995076-92E9-5D47-97CC-BC6D11A89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21E9F-B212-1046-8783-0A02A33D5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E1A90-66C7-1244-9605-9823A92DD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F951D6-6B55-A741-8029-1E3A96F02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3577-6B4C-184B-A4C8-68446D36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AF2EFA-5E56-F84D-A7E6-82D9AC16EF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C667C-6341-6C47-969B-182F89D95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E96153-8F75-9043-BF05-EA12A15EC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A574E7-7FEA-AB4C-B8EE-C7E1B60D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C8E41-859F-D243-B5F9-9B1EA63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91B2DB-6B0A-3A42-ADC7-FBC743999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03B22-E97D-D645-8F76-EDB926EFD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D8F2B-ACEA-424B-9AD3-45BE627237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D8789-1584-BE47-AE93-3E77B95B4579}" type="datetimeFigureOut">
              <a:rPr lang="en-US" smtClean="0"/>
              <a:t>6/11/21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FD080-7ECE-FC44-A906-DF9B1F56A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FA995-B325-1E4C-9776-B699245E2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005C8-4D22-6841-82FC-0ADC704BF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9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B5DD6-5B5D-A647-A97B-BC4E5ABCF5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A1AD99-961B-FE46-911F-0F8E5C4C23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5566F7-5D2E-E041-8AFB-ACD8729E5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09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Pierre van Weperen</dc:creator>
  <cp:lastModifiedBy>Pierre van Weperen</cp:lastModifiedBy>
  <cp:revision>1</cp:revision>
  <dcterms:created xsi:type="dcterms:W3CDTF">2021-06-10T23:39:32Z</dcterms:created>
  <dcterms:modified xsi:type="dcterms:W3CDTF">2021-06-10T23:42:32Z</dcterms:modified>
</cp:coreProperties>
</file>